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8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317" r:id="rId24"/>
    <p:sldId id="282" r:id="rId25"/>
    <p:sldId id="257" r:id="rId26"/>
    <p:sldId id="307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76952" autoAdjust="0"/>
  </p:normalViewPr>
  <p:slideViewPr>
    <p:cSldViewPr snapToGrid="0">
      <p:cViewPr varScale="1">
        <p:scale>
          <a:sx n="55" d="100"/>
          <a:sy n="55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  <a:br>
              <a:rPr kumimoji="1" lang="en-US" altLang="ja-JP" dirty="0"/>
            </a:br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7.m4a"/><Relationship Id="rId7" Type="http://schemas.openxmlformats.org/officeDocument/2006/relationships/image" Target="../media/image3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7.m4a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onl.bz/8V9rXZ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</a:t>
            </a:r>
            <a:r>
              <a:rPr lang="en-US" altLang="ja-JP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kirimi</a:t>
            </a:r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兄の事が好きなので、タスク管理アプリの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作成を無償で僕らに依頼した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5" y="648462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1336532" y="2066458"/>
            <a:ext cx="741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フリー</a:t>
            </a:r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素材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3477594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4457993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・そもそもサーブレットを常駐化させるのが難しい。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・コード量が膨大（</a:t>
            </a:r>
            <a:r>
              <a:rPr lang="en-US" altLang="ja-JP" dirty="0">
                <a:solidFill>
                  <a:schemeClr val="bg1"/>
                </a:solidFill>
              </a:rPr>
              <a:t>691</a:t>
            </a:r>
            <a:r>
              <a:rPr lang="ja-JP" altLang="en-US" dirty="0">
                <a:solidFill>
                  <a:schemeClr val="bg1"/>
                </a:solidFill>
              </a:rPr>
              <a:t>行）化し実装が困難になり断念。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5354824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923426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・ソフトの操作や扱いにクセがあり、中々思った通りの声にならない</a:t>
            </a:r>
            <a:r>
              <a:rPr lang="ja-JP" altLang="en-US" b="1" dirty="0">
                <a:solidFill>
                  <a:schemeClr val="bg1"/>
                </a:solidFill>
              </a:rPr>
              <a:t>。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chemeClr val="bg1"/>
                </a:solidFill>
              </a:rPr>
              <a:t>・今まで学習してきたサーブレット・</a:t>
            </a:r>
            <a:r>
              <a:rPr lang="en-US" altLang="ja-JP" sz="2800" dirty="0">
                <a:solidFill>
                  <a:schemeClr val="bg1"/>
                </a:solidFill>
              </a:rPr>
              <a:t>JSP</a:t>
            </a:r>
            <a:r>
              <a:rPr lang="ja-JP" altLang="en-US" sz="2800" dirty="0">
                <a:solidFill>
                  <a:schemeClr val="bg1"/>
                </a:solidFill>
              </a:rPr>
              <a:t>とはかなり違うもので、作りながら新しく学習するのが大変。</a:t>
            </a:r>
            <a:endParaRPr lang="en-US" altLang="ja-JP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chemeClr val="bg1"/>
                </a:solidFill>
              </a:rPr>
              <a:t>・うまくいかず、かなり時間が掛かった。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755272" y="1330106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54798" y="1294019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18380" y="1330108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10695" y="3693909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27424" y="4201740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8966917" y="3743901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49509" y="4225929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CE6D-214C-EC38-F7F3-9C4C37B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4800" dirty="0"/>
              <a:t>ご清聴ありがとうございました！</a:t>
            </a:r>
            <a:endParaRPr kumimoji="1" lang="en-US" altLang="ja-JP" sz="4800" dirty="0"/>
          </a:p>
        </p:txBody>
      </p:sp>
      <p:pic>
        <p:nvPicPr>
          <p:cNvPr id="4" name="あらと">
            <a:hlinkClick r:id="" action="ppaction://media"/>
            <a:extLst>
              <a:ext uri="{FF2B5EF4-FFF2-40B4-BE49-F238E27FC236}">
                <a16:creationId xmlns:a16="http://schemas.microsoft.com/office/drawing/2014/main" id="{DF4A6E1C-92D6-1B38-7C60-C63DE6748F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5" end="9600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02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4" name="終わる研修そして (1)">
            <a:hlinkClick r:id="" action="ppaction://media"/>
            <a:extLst>
              <a:ext uri="{FF2B5EF4-FFF2-40B4-BE49-F238E27FC236}">
                <a16:creationId xmlns:a16="http://schemas.microsoft.com/office/drawing/2014/main" id="{E95BF9D3-A08A-F684-C6A4-A55A774FB0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463" y="852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1515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6" name="マイ録音 4 (4)">
            <a:hlinkClick r:id="" action="ppaction://media"/>
            <a:extLst>
              <a:ext uri="{FF2B5EF4-FFF2-40B4-BE49-F238E27FC236}">
                <a16:creationId xmlns:a16="http://schemas.microsoft.com/office/drawing/2014/main" id="{E0D9124D-1C34-44E6-2674-0A830D0D06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8" end="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3388" y="1393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/>
              <a:t>https://onl.bz/EQYjqJw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2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2191</TotalTime>
  <Words>1553</Words>
  <Application>Microsoft Office PowerPoint</Application>
  <PresentationFormat>ワイド画面</PresentationFormat>
  <Paragraphs>303</Paragraphs>
  <Slides>26</Slides>
  <Notes>19</Notes>
  <HiddenSlides>0</HiddenSlides>
  <MMClips>10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1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57</cp:revision>
  <dcterms:created xsi:type="dcterms:W3CDTF">2022-06-06T00:13:08Z</dcterms:created>
  <dcterms:modified xsi:type="dcterms:W3CDTF">2022-06-24T03:58:17Z</dcterms:modified>
</cp:coreProperties>
</file>